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9" r:id="rId4"/>
    <p:sldId id="278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88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6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2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6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48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6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3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55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34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9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0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7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3784-63F1-442C-8D81-9E7FEE4C744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05061-E7C2-46DE-BEB5-6C7CC542F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17077" y="1910862"/>
            <a:ext cx="8557846" cy="1664676"/>
          </a:xfrm>
          <a:prstGeom prst="rect">
            <a:avLst/>
          </a:prstGeom>
          <a:noFill/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32541" y="3390872"/>
            <a:ext cx="352692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300" dirty="0">
                <a:solidFill>
                  <a:srgbClr val="031A3F"/>
                </a:solidFill>
              </a:rPr>
              <a:t>D E S I G N  S A M P L 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167" y="6461550"/>
            <a:ext cx="1331667" cy="223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8409" y="2350785"/>
            <a:ext cx="3235181" cy="7848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spc="300" dirty="0">
                <a:solidFill>
                  <a:srgbClr val="031A3F"/>
                </a:solidFill>
              </a:rPr>
              <a:t>브랜드 소개</a:t>
            </a:r>
            <a:r>
              <a:rPr lang="en-US" altLang="ko-KR" sz="3000" b="1" spc="300" dirty="0">
                <a:solidFill>
                  <a:srgbClr val="031A3F"/>
                </a:solidFill>
              </a:rPr>
              <a:t>_PC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14914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474D30BC-0833-4C17-499A-27D8E0D7E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76" b="19057"/>
          <a:stretch/>
        </p:blipFill>
        <p:spPr>
          <a:xfrm>
            <a:off x="2451812" y="1352604"/>
            <a:ext cx="3579533" cy="395737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6F2B976-D782-FA77-56C9-F56372AAB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5" r="-3659" b="21192"/>
          <a:stretch/>
        </p:blipFill>
        <p:spPr>
          <a:xfrm>
            <a:off x="6271915" y="304073"/>
            <a:ext cx="1856086" cy="62498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D20554-163F-D3B2-0A23-A7A3335171FB}"/>
              </a:ext>
            </a:extLst>
          </p:cNvPr>
          <p:cNvSpPr txBox="1"/>
          <p:nvPr/>
        </p:nvSpPr>
        <p:spPr>
          <a:xfrm>
            <a:off x="175227" y="230909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ighlight>
                  <a:srgbClr val="00FF00"/>
                </a:highlight>
              </a:rPr>
              <a:t>1</a:t>
            </a:r>
            <a:r>
              <a:rPr kumimoji="1" lang="ko-KR" altLang="en-US" dirty="0">
                <a:highlight>
                  <a:srgbClr val="00FF00"/>
                </a:highlight>
              </a:rPr>
              <a:t>차 수정안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FADD71-604C-EFE9-CB97-248A4DC03B6E}"/>
              </a:ext>
            </a:extLst>
          </p:cNvPr>
          <p:cNvSpPr txBox="1"/>
          <p:nvPr/>
        </p:nvSpPr>
        <p:spPr>
          <a:xfrm>
            <a:off x="341745" y="600241"/>
            <a:ext cx="5912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디자인을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진행시</a:t>
            </a:r>
            <a:r>
              <a:rPr kumimoji="1" lang="ko-KR" altLang="en-US" sz="1200" dirty="0"/>
              <a:t> 이미지 고려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디바이스 고려 하여 폰트 및 레이어 구성을 하지만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전달 주신 문서는 디자인 되지 </a:t>
            </a:r>
            <a:r>
              <a:rPr kumimoji="1" lang="ko-KR" altLang="en-US" sz="1200" dirty="0" err="1"/>
              <a:t>않은것으로</a:t>
            </a:r>
            <a:r>
              <a:rPr kumimoji="1" lang="ko-KR" altLang="en-US" sz="1200" dirty="0"/>
              <a:t> 보입니다  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85055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2D20554-163F-D3B2-0A23-A7A3335171FB}"/>
              </a:ext>
            </a:extLst>
          </p:cNvPr>
          <p:cNvSpPr txBox="1"/>
          <p:nvPr/>
        </p:nvSpPr>
        <p:spPr>
          <a:xfrm>
            <a:off x="341745" y="230909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ighlight>
                  <a:srgbClr val="00FF00"/>
                </a:highlight>
              </a:rPr>
              <a:t>2</a:t>
            </a:r>
            <a:r>
              <a:rPr kumimoji="1" lang="ko-KR" altLang="en-US" dirty="0">
                <a:highlight>
                  <a:srgbClr val="00FF00"/>
                </a:highlight>
              </a:rPr>
              <a:t>차 수정안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FADD71-604C-EFE9-CB97-248A4DC03B6E}"/>
              </a:ext>
            </a:extLst>
          </p:cNvPr>
          <p:cNvSpPr txBox="1"/>
          <p:nvPr/>
        </p:nvSpPr>
        <p:spPr>
          <a:xfrm>
            <a:off x="341745" y="600241"/>
            <a:ext cx="483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콘텐츠 내용을 변경하여 진행 해주시는 것 보다 전달 드린 내용으로</a:t>
            </a:r>
            <a:endParaRPr kumimoji="1" lang="en-US" altLang="ko-KR" sz="1200" dirty="0"/>
          </a:p>
          <a:p>
            <a:r>
              <a:rPr kumimoji="1" lang="ko-KR" altLang="en-US" sz="1200" dirty="0"/>
              <a:t>디자인을 진행 부탁드립니다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B777A-6B11-1644-4C27-CC0007228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06" y="1149683"/>
            <a:ext cx="1484760" cy="53203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1EE96A-F7C9-8B47-4856-AFA8B8971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86" y="1149683"/>
            <a:ext cx="1316385" cy="53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3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F247BAA-B168-9CBD-B854-121F3780D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49" y="1202835"/>
            <a:ext cx="2420926" cy="40399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DB240CD-07E8-D493-8E71-A89B9E1E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12" y="0"/>
            <a:ext cx="2881382" cy="64455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DEB394-E2FA-5E8F-ABAE-1683E71C9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00" t="30498" r="-25154" b="55268"/>
          <a:stretch/>
        </p:blipFill>
        <p:spPr>
          <a:xfrm>
            <a:off x="9441137" y="3556000"/>
            <a:ext cx="2283684" cy="105294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C5B1B5C-19A4-E30B-D74D-9D6E8DA68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96" r="49858" b="50486"/>
          <a:stretch/>
        </p:blipFill>
        <p:spPr>
          <a:xfrm>
            <a:off x="9441137" y="1995054"/>
            <a:ext cx="1444801" cy="15609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B3FF6E-86A1-E2D2-994F-D5AE354D2F57}"/>
              </a:ext>
            </a:extLst>
          </p:cNvPr>
          <p:cNvSpPr txBox="1"/>
          <p:nvPr/>
        </p:nvSpPr>
        <p:spPr>
          <a:xfrm>
            <a:off x="1751712" y="6100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highlight>
                  <a:srgbClr val="FF0000"/>
                </a:highlight>
              </a:rPr>
              <a:t>PC </a:t>
            </a:r>
            <a:r>
              <a:rPr kumimoji="1" lang="ko-KR" altLang="en-US" sz="1200" dirty="0">
                <a:highlight>
                  <a:srgbClr val="FF0000"/>
                </a:highlight>
              </a:rPr>
              <a:t>수정</a:t>
            </a:r>
            <a:endParaRPr kumimoji="1" lang="ko-Kore-KR" altLang="en-US" sz="1200" dirty="0">
              <a:highlight>
                <a:srgbClr val="FF0000"/>
              </a:highligh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7AADE5-82FA-FC31-9590-AC6EDC512050}"/>
              </a:ext>
            </a:extLst>
          </p:cNvPr>
          <p:cNvSpPr txBox="1"/>
          <p:nvPr/>
        </p:nvSpPr>
        <p:spPr>
          <a:xfrm>
            <a:off x="4740441" y="955653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err="1">
                <a:highlight>
                  <a:srgbClr val="FF0000"/>
                </a:highlight>
              </a:rPr>
              <a:t>인터렉션</a:t>
            </a:r>
            <a:r>
              <a:rPr kumimoji="1" lang="ko-KR" altLang="en-US" sz="1200" dirty="0">
                <a:highlight>
                  <a:srgbClr val="FF0000"/>
                </a:highlight>
              </a:rPr>
              <a:t> 참고</a:t>
            </a:r>
            <a:endParaRPr kumimoji="1" lang="ko-Kore-KR" altLang="en-US" sz="1200" dirty="0">
              <a:highlight>
                <a:srgbClr val="FF0000"/>
              </a:highligh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9429BF-2F1C-B3CC-CA9C-2D0ACFFB5F8D}"/>
              </a:ext>
            </a:extLst>
          </p:cNvPr>
          <p:cNvSpPr txBox="1"/>
          <p:nvPr/>
        </p:nvSpPr>
        <p:spPr>
          <a:xfrm>
            <a:off x="9330300" y="171805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highlight>
                  <a:srgbClr val="FF0000"/>
                </a:highlight>
              </a:rPr>
              <a:t>모바일 참고</a:t>
            </a:r>
            <a:endParaRPr kumimoji="1" lang="ko-Kore-KR" altLang="en-US" sz="1200" dirty="0">
              <a:highlight>
                <a:srgbClr val="FF00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96998-044A-768A-CEE6-B704EF6E4C58}"/>
              </a:ext>
            </a:extLst>
          </p:cNvPr>
          <p:cNvSpPr txBox="1"/>
          <p:nvPr/>
        </p:nvSpPr>
        <p:spPr>
          <a:xfrm>
            <a:off x="-110837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highlight>
                  <a:srgbClr val="00FF00"/>
                </a:highlight>
              </a:rPr>
              <a:t>수정 요청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487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65</Words>
  <Application>Microsoft Macintosh PowerPoint</Application>
  <PresentationFormat>와이드스크린</PresentationFormat>
  <Paragraphs>12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mono</dc:creator>
  <cp:lastModifiedBy>Microsoft Office User</cp:lastModifiedBy>
  <cp:revision>263</cp:revision>
  <dcterms:created xsi:type="dcterms:W3CDTF">2022-07-26T11:24:35Z</dcterms:created>
  <dcterms:modified xsi:type="dcterms:W3CDTF">2022-12-07T04:52:00Z</dcterms:modified>
</cp:coreProperties>
</file>